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3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780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0301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315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9646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568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8812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4523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620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230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312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562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41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008080"/>
                </a:solidFill>
              </a:rPr>
              <a:t>TÍTULO</a:t>
            </a:r>
            <a:endParaRPr lang="es-CO" dirty="0">
              <a:solidFill>
                <a:srgbClr val="00808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Nombre Ponente</a:t>
            </a:r>
            <a:endParaRPr lang="es-CO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04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493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618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723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281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526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</Words>
  <Application>Microsoft Office PowerPoint</Application>
  <PresentationFormat>Presentación en pantalla 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TÍTULO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CLAUDIA</dc:creator>
  <cp:lastModifiedBy>claudia</cp:lastModifiedBy>
  <cp:revision>5</cp:revision>
  <dcterms:created xsi:type="dcterms:W3CDTF">2015-08-27T01:09:43Z</dcterms:created>
  <dcterms:modified xsi:type="dcterms:W3CDTF">2018-10-01T11:26:36Z</dcterms:modified>
</cp:coreProperties>
</file>