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6CF8-EFBA-490B-A9D9-98AFD97090F1}" type="datetimeFigureOut">
              <a:rPr lang="es-CO" smtClean="0"/>
              <a:t>1/10/2018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B901-664B-4FA6-A1CF-932E1C0A05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7806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6CF8-EFBA-490B-A9D9-98AFD97090F1}" type="datetimeFigureOut">
              <a:rPr lang="es-CO" smtClean="0"/>
              <a:t>1/10/2018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B901-664B-4FA6-A1CF-932E1C0A05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90301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6CF8-EFBA-490B-A9D9-98AFD97090F1}" type="datetimeFigureOut">
              <a:rPr lang="es-CO" smtClean="0"/>
              <a:t>1/10/2018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B901-664B-4FA6-A1CF-932E1C0A05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73155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6CF8-EFBA-490B-A9D9-98AFD97090F1}" type="datetimeFigureOut">
              <a:rPr lang="es-CO" smtClean="0"/>
              <a:t>1/10/2018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B901-664B-4FA6-A1CF-932E1C0A05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9646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6CF8-EFBA-490B-A9D9-98AFD97090F1}" type="datetimeFigureOut">
              <a:rPr lang="es-CO" smtClean="0"/>
              <a:t>1/10/2018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B901-664B-4FA6-A1CF-932E1C0A05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5683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6CF8-EFBA-490B-A9D9-98AFD97090F1}" type="datetimeFigureOut">
              <a:rPr lang="es-CO" smtClean="0"/>
              <a:t>1/10/2018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B901-664B-4FA6-A1CF-932E1C0A05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18812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6CF8-EFBA-490B-A9D9-98AFD97090F1}" type="datetimeFigureOut">
              <a:rPr lang="es-CO" smtClean="0"/>
              <a:t>1/10/2018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B901-664B-4FA6-A1CF-932E1C0A05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54523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6CF8-EFBA-490B-A9D9-98AFD97090F1}" type="datetimeFigureOut">
              <a:rPr lang="es-CO" smtClean="0"/>
              <a:t>1/10/2018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B901-664B-4FA6-A1CF-932E1C0A05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16200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6CF8-EFBA-490B-A9D9-98AFD97090F1}" type="datetimeFigureOut">
              <a:rPr lang="es-CO" smtClean="0"/>
              <a:t>1/10/2018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B901-664B-4FA6-A1CF-932E1C0A05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2304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6CF8-EFBA-490B-A9D9-98AFD97090F1}" type="datetimeFigureOut">
              <a:rPr lang="es-CO" smtClean="0"/>
              <a:t>1/10/2018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B901-664B-4FA6-A1CF-932E1C0A05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3124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6CF8-EFBA-490B-A9D9-98AFD97090F1}" type="datetimeFigureOut">
              <a:rPr lang="es-CO" smtClean="0"/>
              <a:t>1/10/2018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B901-664B-4FA6-A1CF-932E1C0A05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85628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36CF8-EFBA-490B-A9D9-98AFD97090F1}" type="datetimeFigureOut">
              <a:rPr lang="es-CO" smtClean="0"/>
              <a:t>1/10/2018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9B901-664B-4FA6-A1CF-932E1C0A05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6415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TÍTULO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 smtClean="0"/>
              <a:t>Nombre Ponente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9904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2493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2618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723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0526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</Words>
  <Application>Microsoft Office PowerPoint</Application>
  <PresentationFormat>Presentación en pantalla (4:3)</PresentationFormat>
  <Paragraphs>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de Office</vt:lpstr>
      <vt:lpstr>TÍTULO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creator>CLAUDIA</dc:creator>
  <cp:lastModifiedBy>claudia</cp:lastModifiedBy>
  <cp:revision>4</cp:revision>
  <dcterms:created xsi:type="dcterms:W3CDTF">2015-08-27T01:09:43Z</dcterms:created>
  <dcterms:modified xsi:type="dcterms:W3CDTF">2018-10-01T11:24:47Z</dcterms:modified>
</cp:coreProperties>
</file>