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80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030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315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964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568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8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5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20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12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62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1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TÍTULO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Nombre Ponente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9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49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1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2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2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CLAUDIA</dc:creator>
  <cp:lastModifiedBy>claudia</cp:lastModifiedBy>
  <cp:revision>4</cp:revision>
  <dcterms:created xsi:type="dcterms:W3CDTF">2015-08-27T01:09:43Z</dcterms:created>
  <dcterms:modified xsi:type="dcterms:W3CDTF">2018-10-01T11:24:47Z</dcterms:modified>
</cp:coreProperties>
</file>