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9" r:id="rId6"/>
    <p:sldId id="260" r:id="rId7"/>
    <p:sldId id="261" r:id="rId8"/>
    <p:sldId id="258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3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780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0301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315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964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568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881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452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620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230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312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562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36CF8-EFBA-490B-A9D9-98AFD97090F1}" type="datetimeFigureOut">
              <a:rPr lang="es-CO" smtClean="0"/>
              <a:t>1/10/2018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9B901-664B-4FA6-A1CF-932E1C0A05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41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1260648" y="548680"/>
            <a:ext cx="7772400" cy="1470025"/>
          </a:xfrm>
        </p:spPr>
        <p:txBody>
          <a:bodyPr/>
          <a:lstStyle/>
          <a:p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TÍTULO</a:t>
            </a:r>
            <a:endParaRPr lang="es-CO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-324544" y="3429000"/>
            <a:ext cx="6400800" cy="1752600"/>
          </a:xfrm>
        </p:spPr>
        <p:txBody>
          <a:bodyPr/>
          <a:lstStyle/>
          <a:p>
            <a:r>
              <a:rPr lang="es-CO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Nombre Ponente</a:t>
            </a:r>
            <a:endParaRPr lang="es-CO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04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49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455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234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618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72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281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526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</Words>
  <Application>Microsoft Office PowerPoint</Application>
  <PresentationFormat>Presentación en pantalla 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TÍTULO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CLAUDIA</dc:creator>
  <cp:lastModifiedBy>claudia</cp:lastModifiedBy>
  <cp:revision>6</cp:revision>
  <dcterms:created xsi:type="dcterms:W3CDTF">2015-08-27T01:09:43Z</dcterms:created>
  <dcterms:modified xsi:type="dcterms:W3CDTF">2018-10-01T11:28:33Z</dcterms:modified>
</cp:coreProperties>
</file>