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s-CO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" d="100"/>
          <a:sy n="13" d="100"/>
        </p:scale>
        <p:origin x="12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336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615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5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944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03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139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552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14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49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292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06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80C9-7734-44BF-A7A3-05D6A33D31E6}" type="datetimeFigureOut">
              <a:rPr lang="es-CO" smtClean="0"/>
              <a:t>2/10/2018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B001-AEFD-42FA-8EF7-827C2D3EEE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77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84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</dc:creator>
  <cp:lastModifiedBy>claudia</cp:lastModifiedBy>
  <cp:revision>2</cp:revision>
  <dcterms:created xsi:type="dcterms:W3CDTF">2018-10-01T11:42:39Z</dcterms:created>
  <dcterms:modified xsi:type="dcterms:W3CDTF">2018-10-02T11:15:04Z</dcterms:modified>
</cp:coreProperties>
</file>