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s-CO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" d="100"/>
          <a:sy n="13" d="100"/>
        </p:scale>
        <p:origin x="12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336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615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452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944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03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139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552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214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49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292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06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377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8475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</dc:creator>
  <cp:lastModifiedBy>claudia</cp:lastModifiedBy>
  <cp:revision>3</cp:revision>
  <dcterms:created xsi:type="dcterms:W3CDTF">2018-10-01T11:42:39Z</dcterms:created>
  <dcterms:modified xsi:type="dcterms:W3CDTF">2018-10-02T11:15:23Z</dcterms:modified>
</cp:coreProperties>
</file>